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61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5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79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2313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91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6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56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23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687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5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4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5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5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817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497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61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Welcome to Our Religious Education (RE) Curriculum </a:t>
            </a:r>
            <a:r>
              <a:rPr lang="en-GB" dirty="0" smtClean="0"/>
              <a:t>Information morning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t>Thank you for joining us today. We’re excited to share how we teach Religious Education at [Your School Name]. Let’s begin with a warm-up activity!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Interactive Activity – You Try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 groups, come up with your own 'Big Question' for children to explore in RE.</a:t>
            </a:r>
          </a:p>
          <a:p>
            <a:r>
              <a:t>Think about what sparks curiosity.</a:t>
            </a:r>
          </a:p>
          <a:p>
            <a:r>
              <a:t>Share with the group!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We Teach 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We use:</a:t>
            </a:r>
          </a:p>
          <a:p>
            <a:r>
              <a:t>- Stories, artefacts, music, drama</a:t>
            </a:r>
          </a:p>
          <a:p>
            <a:r>
              <a:t>- Visits and guest speakers</a:t>
            </a:r>
          </a:p>
          <a:p>
            <a:r>
              <a:t>- Art, poetry, reflection</a:t>
            </a:r>
          </a:p>
          <a:p>
            <a:r>
              <a:t>- Discussion and creative expression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You Can Support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Talk about RE topics with your child.</a:t>
            </a:r>
          </a:p>
          <a:p>
            <a:r>
              <a:t>Encourage curiosity and open-mindedness.</a:t>
            </a:r>
          </a:p>
          <a:p>
            <a:r>
              <a:t>Share your own experiences.</a:t>
            </a:r>
          </a:p>
          <a:p>
            <a:r>
              <a:t>Visit cultural sites or read stories together.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Questions &amp;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Open floor for questions.</a:t>
            </a:r>
          </a:p>
          <a:p>
            <a:r>
              <a:t>Leave feedback on slips or sticky notes.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Thank you for being part of this </a:t>
            </a:r>
            <a:r>
              <a:rPr lang="en-GB" dirty="0" smtClean="0"/>
              <a:t>morning</a:t>
            </a:r>
            <a:r>
              <a:rPr dirty="0" smtClean="0"/>
              <a:t>.</a:t>
            </a:r>
            <a:endParaRPr dirty="0"/>
          </a:p>
          <a:p>
            <a:r>
              <a:rPr dirty="0" smtClean="0"/>
              <a:t>We </a:t>
            </a:r>
            <a:r>
              <a:rPr dirty="0"/>
              <a:t>value your partnership.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Warm-Up Activity – RE Icebreaker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Pair up with another parent.</a:t>
            </a:r>
          </a:p>
          <a:p>
            <a:r>
              <a:t>Discuss this question for 3 minutes:</a:t>
            </a:r>
          </a:p>
          <a:p>
            <a:r>
              <a:t>"What is the purpose of Religious Education for children?"</a:t>
            </a:r>
          </a:p>
          <a:p>
            <a:r>
              <a:t>Share key ideas with the group.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Why Learn About Religions and Worldviews?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 helps children:</a:t>
            </a:r>
          </a:p>
          <a:p>
            <a:r>
              <a:t>- Understand beliefs and values of others</a:t>
            </a:r>
          </a:p>
          <a:p>
            <a:r>
              <a:t>- Develop empathy and respect</a:t>
            </a:r>
          </a:p>
          <a:p>
            <a:r>
              <a:t>- Make sense of the world</a:t>
            </a:r>
          </a:p>
          <a:p>
            <a:r>
              <a:t>- Reflect on their own values and identity</a:t>
            </a:r>
          </a:p>
          <a:p>
            <a:r>
              <a:t>- Live well in a diverse society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Skills Developed Through 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Children develop:</a:t>
            </a:r>
          </a:p>
          <a:p>
            <a:r>
              <a:rPr dirty="0"/>
              <a:t>- Critical </a:t>
            </a:r>
            <a:r>
              <a:rPr dirty="0" smtClean="0"/>
              <a:t>thinking</a:t>
            </a:r>
            <a:r>
              <a:rPr lang="en-GB" dirty="0"/>
              <a:t>-  asking thoughtful questions and weighing different viewpoints.</a:t>
            </a:r>
            <a:endParaRPr dirty="0"/>
          </a:p>
          <a:p>
            <a:r>
              <a:rPr dirty="0"/>
              <a:t>- Empathy and </a:t>
            </a:r>
            <a:r>
              <a:rPr dirty="0" smtClean="0"/>
              <a:t>respect</a:t>
            </a:r>
            <a:r>
              <a:rPr lang="en-GB" dirty="0"/>
              <a:t> - seeing the world from others’ perspectives.</a:t>
            </a:r>
            <a:endParaRPr dirty="0"/>
          </a:p>
          <a:p>
            <a:r>
              <a:rPr dirty="0"/>
              <a:t>- </a:t>
            </a:r>
            <a:r>
              <a:rPr dirty="0" smtClean="0"/>
              <a:t>Communication</a:t>
            </a:r>
            <a:r>
              <a:rPr lang="en-GB" dirty="0"/>
              <a:t> - expressing ideas clearly through discussion, writing, and creative work.</a:t>
            </a:r>
            <a:endParaRPr dirty="0"/>
          </a:p>
          <a:p>
            <a:r>
              <a:rPr dirty="0"/>
              <a:t>- </a:t>
            </a:r>
            <a:r>
              <a:rPr dirty="0" smtClean="0"/>
              <a:t>Reflection</a:t>
            </a:r>
            <a:r>
              <a:rPr lang="en-GB" dirty="0" smtClean="0"/>
              <a:t> </a:t>
            </a:r>
            <a:r>
              <a:rPr lang="en-GB" dirty="0"/>
              <a:t>- considering big life questions and personal beliefs.</a:t>
            </a:r>
            <a:endParaRPr dirty="0"/>
          </a:p>
          <a:p>
            <a:r>
              <a:rPr dirty="0"/>
              <a:t>- Enquiry and </a:t>
            </a:r>
            <a:r>
              <a:rPr dirty="0" smtClean="0"/>
              <a:t>investigation</a:t>
            </a:r>
            <a:r>
              <a:rPr lang="en-GB" dirty="0"/>
              <a:t> - investigating practices, texts, and traditions across faiths.</a:t>
            </a:r>
            <a:endParaRPr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asking thoughtful questions and weighing different viewpoints.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RE Curriculum – An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We follow the Tower Hamlets SACRE Agreed Syllabus.</a:t>
            </a:r>
          </a:p>
          <a:p>
            <a:r>
              <a:rPr dirty="0"/>
              <a:t>RE is </a:t>
            </a:r>
            <a:r>
              <a:rPr dirty="0" smtClean="0"/>
              <a:t>taught </a:t>
            </a:r>
            <a:r>
              <a:rPr dirty="0"/>
              <a:t>across all year groups.</a:t>
            </a:r>
          </a:p>
          <a:p>
            <a:r>
              <a:rPr dirty="0"/>
              <a:t>We help children develop understanding, respect, and curiosity.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Aims of Our RE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We aim to help children:</a:t>
            </a:r>
          </a:p>
          <a:p>
            <a:r>
              <a:t>- Explore religious and non-religious worldviews</a:t>
            </a:r>
          </a:p>
          <a:p>
            <a:r>
              <a:t>- Develop understanding and respect</a:t>
            </a:r>
          </a:p>
          <a:p>
            <a:r>
              <a:t>- Reflect on their own ideas and values</a:t>
            </a:r>
          </a:p>
          <a:p>
            <a:r>
              <a:t>- Engage with big questions about life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Three Strands of 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Believing (Theology</a:t>
            </a:r>
            <a:r>
              <a:rPr dirty="0" smtClean="0"/>
              <a:t>)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 smtClean="0"/>
              <a:t>– </a:t>
            </a:r>
            <a:r>
              <a:rPr lang="en-GB" i="1" dirty="0"/>
              <a:t>What do people believe and why?</a:t>
            </a:r>
            <a:endParaRPr i="1" dirty="0"/>
          </a:p>
          <a:p>
            <a:r>
              <a:rPr dirty="0"/>
              <a:t>2. Expressing (Human and Social Sciences</a:t>
            </a:r>
            <a:r>
              <a:rPr dirty="0" smtClean="0"/>
              <a:t>)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-  </a:t>
            </a:r>
            <a:r>
              <a:rPr lang="en-GB" i="1" dirty="0"/>
              <a:t>How do beliefs impact the way people live?</a:t>
            </a:r>
            <a:endParaRPr i="1" dirty="0"/>
          </a:p>
          <a:p>
            <a:r>
              <a:rPr dirty="0"/>
              <a:t>3. Living (Philosophy</a:t>
            </a:r>
            <a:r>
              <a:rPr dirty="0" smtClean="0"/>
              <a:t>)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- </a:t>
            </a:r>
            <a:r>
              <a:rPr lang="en-GB" i="1" dirty="0"/>
              <a:t>How do we make sense of life and its big questions?</a:t>
            </a:r>
            <a:endParaRPr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What is the Big Question Approach?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Each unit is based on a 'Big Question'.</a:t>
            </a:r>
          </a:p>
          <a:p>
            <a:r>
              <a:rPr dirty="0"/>
              <a:t>Encourages deep thinking</a:t>
            </a:r>
            <a:r>
              <a:rPr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dirty="0"/>
          </a:p>
          <a:p>
            <a:r>
              <a:rPr dirty="0"/>
              <a:t>Examples</a:t>
            </a:r>
            <a:r>
              <a:rPr dirty="0" smtClean="0"/>
              <a:t>:</a:t>
            </a:r>
            <a:endParaRPr dirty="0"/>
          </a:p>
          <a:p>
            <a:pPr marL="0" indent="0">
              <a:buNone/>
            </a:pPr>
            <a:r>
              <a:rPr i="1" dirty="0"/>
              <a:t>- What does it mean to belong?</a:t>
            </a:r>
          </a:p>
          <a:p>
            <a:pPr marL="0" indent="0">
              <a:buNone/>
            </a:pPr>
            <a:r>
              <a:rPr i="1" dirty="0"/>
              <a:t>- Why do some people believe in God?</a:t>
            </a:r>
          </a:p>
          <a:p>
            <a:pPr marL="0" indent="0">
              <a:buNone/>
            </a:pPr>
            <a:r>
              <a:rPr i="1" dirty="0"/>
              <a:t>- How do festivals show what is important?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Sample RE Unit – Year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Big Question: “What makes a place sacred?”</a:t>
            </a:r>
          </a:p>
          <a:p>
            <a:r>
              <a:t>Children explore sacred buildings and practices in different faiths.</a:t>
            </a:r>
          </a:p>
          <a:p>
            <a:r>
              <a:t>They may visit places of worship or build models in class.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24</TotalTime>
  <Words>548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Bookman Old Style</vt:lpstr>
      <vt:lpstr>Rockwell</vt:lpstr>
      <vt:lpstr>Damask</vt:lpstr>
      <vt:lpstr>Welcome to Our Religious Education (RE) Curriculum Information morning</vt:lpstr>
      <vt:lpstr>Warm-Up Activity – RE Icebreaker</vt:lpstr>
      <vt:lpstr>Why Learn About Religions and Worldviews?</vt:lpstr>
      <vt:lpstr>Key Skills Developed Through RE</vt:lpstr>
      <vt:lpstr>Our RE Curriculum – An Overview</vt:lpstr>
      <vt:lpstr>Aims of Our RE Curriculum</vt:lpstr>
      <vt:lpstr>The Three Strands of RE</vt:lpstr>
      <vt:lpstr>What is the Big Question Approach?</vt:lpstr>
      <vt:lpstr>Sample RE Unit – Year 4</vt:lpstr>
      <vt:lpstr>Interactive Activity – You Try It!</vt:lpstr>
      <vt:lpstr>How We Teach RE</vt:lpstr>
      <vt:lpstr>How You Can Support at Home</vt:lpstr>
      <vt:lpstr>Questions &amp; Feedback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 Religious Education (RE) Curriculum Information morning</dc:title>
  <dc:subject/>
  <dc:creator>Afia</dc:creator>
  <cp:keywords/>
  <dc:description>generated using python-pptx</dc:description>
  <cp:lastModifiedBy>Afia Bibi</cp:lastModifiedBy>
  <cp:revision>4</cp:revision>
  <dcterms:created xsi:type="dcterms:W3CDTF">2013-01-27T09:14:16Z</dcterms:created>
  <dcterms:modified xsi:type="dcterms:W3CDTF">2025-05-18T13:01:56Z</dcterms:modified>
  <cp:category/>
</cp:coreProperties>
</file>